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310" r:id="rId19"/>
    <p:sldId id="311" r:id="rId20"/>
    <p:sldId id="313" r:id="rId21"/>
    <p:sldId id="312" r:id="rId22"/>
    <p:sldId id="314" r:id="rId23"/>
    <p:sldId id="293" r:id="rId24"/>
    <p:sldId id="268" r:id="rId25"/>
  </p:sldIdLst>
  <p:sldSz cx="12192000" cy="6858000"/>
  <p:notesSz cx="6858000" cy="9144000"/>
  <p:embeddedFontLst>
    <p:embeddedFont>
      <p:font typeface="Roboto Light" panose="020B0604020202020204" charset="0"/>
      <p:regular r:id="rId27"/>
      <p:italic r:id="rId28"/>
    </p:embeddedFont>
    <p:embeddedFont>
      <p:font typeface="Roboto Thin" panose="020B0604020202020204" charset="0"/>
      <p:regular r:id="rId29"/>
      <p: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 Regular" panose="020B0604020202020204" charset="0"/>
      <p:regular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91" d="100"/>
          <a:sy n="91" d="100"/>
        </p:scale>
        <p:origin x="132" y="8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1" y="3042291"/>
            <a:ext cx="3807581" cy="11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raiz do repositório,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basta precionar “Enter” para avançar por todas as etapas da instalação.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alice no p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40"/>
            <a:ext cx="7031421" cy="3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feature em uma branch criada a partir de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start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imediantamente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dá até para fazer o track de uma branch remota, mas isso não é aconselhável. Por isso, nem vou colocar o comando aqui S2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utilizando a base de “dev” está xuxu-beleza… Hora do “fatality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finish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corrige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70C0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ganha uma esclusiva atualização no ambiente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Comparar as bases dev e test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Rodar o querido npm run homolog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 a aplicação no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 os arquivos estáticos no S3 s3test.engage.bz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 um café enquanto termina o upload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828799"/>
            <a:ext cx="4248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branch, </a:t>
            </a:r>
            <a:r>
              <a:rPr lang="en-US" sz="1400" b="1" dirty="0" smtClean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PARTIR DE DEVELOP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chamada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n.n.n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release start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Depois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precisamos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ambinete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pré-produção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com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conteúdo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da nova branch.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poderemos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validar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antes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as bases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testprod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 aplicação no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os arquivos estáticos no S3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s3pre.engage.bz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 café enquanto termina o upload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4843970" y="4421806"/>
            <a:ext cx="1914184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737299" y="4421806"/>
            <a:ext cx="2086949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-210207" y="4423991"/>
            <a:ext cx="2936996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 o ambiente de pré-produção devidamente atualizado, podemos testar todas as funcionalidades que fazem parte da release para garantir que tudo vai dar certo.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Ahhhhh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achei um bug durante os testes!!!!!!!!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050" name="Picture 2" descr="Resultado de imagem para oh e agora quem poderá me def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r="-331" b="15462"/>
          <a:stretch/>
        </p:blipFill>
        <p:spPr bwMode="auto">
          <a:xfrm>
            <a:off x="0" y="2987040"/>
            <a:ext cx="2736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o chapolin color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0" y="2987040"/>
            <a:ext cx="2088248" cy="1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69" y="2987041"/>
            <a:ext cx="1914184" cy="14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78798" y="4440643"/>
            <a:ext cx="2657201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Oh, quem poderá me defender?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35999" y="4440643"/>
            <a:ext cx="2088249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EU!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4843969" y="4440643"/>
            <a:ext cx="1914184" cy="3513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ELE MANJA DE GIT?!?!?!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602226" y="4931432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muito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garante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da release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problema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nenhum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rapá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commit –m ‘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sempre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descrição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bonita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igual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dona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florinda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’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39025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 que se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alimenta?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://nvie.com/posts/a-successful-git-branching-model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SOCORRRO.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t the 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283"/>
            <a:ext cx="7446286" cy="3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</a:t>
            </a:r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3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Lançando 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9475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39025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</a:t>
            </a:r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4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Corrigindo um </a:t>
            </a:r>
            <a:r>
              <a:rPr lang="pt-BR" sz="3600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HotFix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7170" name="Picture 2" descr="Resultado de imagem para silvio santos hot hot 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1654527"/>
            <a:ext cx="4942912" cy="364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iniciando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-b hotfix/some-fix master 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add commits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commit -a -m '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adicionando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hotfix'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hotfix/some-fix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 -a -m '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correcao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emergencia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'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v1.0.1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atualizando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hotfix/some-fix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 -D hotfix/some-fix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enviando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hotfix para as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master 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push --follow-tags origin develop master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OBS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: é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importante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observar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o merge do hotfix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feito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develop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somente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se a branch 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existir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exista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do hotfix com a branch release 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avaliar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necessidade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develop.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0057" y="2675042"/>
            <a:ext cx="42212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Ex-</a:t>
            </a:r>
            <a:r>
              <a:rPr lang="en-US" sz="14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funkeiro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(11) </a:t>
            </a:r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99707.5061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rodrigo.nappi@engage.bz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ferramentes 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 instalção para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7655</TotalTime>
  <Words>835</Words>
  <Application>Microsoft Office PowerPoint</Application>
  <PresentationFormat>Widescreen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Roboto Light</vt:lpstr>
      <vt:lpstr>Arial</vt:lpstr>
      <vt:lpstr>Roboto Thin</vt:lpstr>
      <vt:lpstr>Calibri Light</vt:lpstr>
      <vt:lpstr>Calibri</vt:lpstr>
      <vt:lpstr>Wingdings</vt:lpstr>
      <vt:lpstr>Roboto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Windows User</cp:lastModifiedBy>
  <cp:revision>254</cp:revision>
  <dcterms:created xsi:type="dcterms:W3CDTF">2016-03-21T01:25:13Z</dcterms:created>
  <dcterms:modified xsi:type="dcterms:W3CDTF">2017-10-19T19:17:12Z</dcterms:modified>
</cp:coreProperties>
</file>